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9"/>
    </p:embeddedFont>
    <p:embeddedFont>
      <p:font typeface="Gagalin" panose="020B0604020202020204" charset="0"/>
      <p:regular r:id="rId10"/>
    </p:embeddedFont>
    <p:embeddedFont>
      <p:font typeface="True Typewriter PolygloTT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48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63.177.100.32:3000" TargetMode="External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 dirty="0"/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166D185A-5E6D-DFB6-7433-47C9C3E4C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041" y="7856043"/>
            <a:ext cx="3334801" cy="1492618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2867577">
            <a:off x="10692883" y="-965378"/>
            <a:ext cx="10238211" cy="12625596"/>
          </a:xfrm>
          <a:custGeom>
            <a:avLst/>
            <a:gdLst/>
            <a:ahLst/>
            <a:cxnLst/>
            <a:rect l="l" t="t" r="r" b="b"/>
            <a:pathLst>
              <a:path w="10238211" h="12625596">
                <a:moveTo>
                  <a:pt x="0" y="0"/>
                </a:moveTo>
                <a:lnTo>
                  <a:pt x="10238210" y="0"/>
                </a:lnTo>
                <a:lnTo>
                  <a:pt x="10238210" y="12625596"/>
                </a:lnTo>
                <a:lnTo>
                  <a:pt x="0" y="126255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6" name="Dikdörtgen: Köşeleri Yuvarlatılmış 15">
            <a:extLst>
              <a:ext uri="{FF2B5EF4-FFF2-40B4-BE49-F238E27FC236}">
                <a16:creationId xmlns:a16="http://schemas.microsoft.com/office/drawing/2014/main" id="{81DD1AF4-F94B-F3BD-972E-2A863F4E1215}"/>
              </a:ext>
            </a:extLst>
          </p:cNvPr>
          <p:cNvSpPr/>
          <p:nvPr/>
        </p:nvSpPr>
        <p:spPr>
          <a:xfrm>
            <a:off x="6387478" y="6727479"/>
            <a:ext cx="5513040" cy="70633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" name="Freeform 4"/>
          <p:cNvSpPr/>
          <p:nvPr/>
        </p:nvSpPr>
        <p:spPr>
          <a:xfrm rot="-1256030">
            <a:off x="-2755168" y="-744438"/>
            <a:ext cx="9107775" cy="11231561"/>
          </a:xfrm>
          <a:custGeom>
            <a:avLst/>
            <a:gdLst/>
            <a:ahLst/>
            <a:cxnLst/>
            <a:rect l="l" t="t" r="r" b="b"/>
            <a:pathLst>
              <a:path w="9107775" h="11231561">
                <a:moveTo>
                  <a:pt x="0" y="0"/>
                </a:moveTo>
                <a:lnTo>
                  <a:pt x="9107775" y="0"/>
                </a:lnTo>
                <a:lnTo>
                  <a:pt x="9107775" y="11231561"/>
                </a:lnTo>
                <a:lnTo>
                  <a:pt x="0" y="11231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5" name="Group 5"/>
          <p:cNvGrpSpPr/>
          <p:nvPr/>
        </p:nvGrpSpPr>
        <p:grpSpPr>
          <a:xfrm>
            <a:off x="8353918" y="838719"/>
            <a:ext cx="1580160" cy="2075905"/>
            <a:chOff x="0" y="0"/>
            <a:chExt cx="350647" cy="4861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0647" cy="486156"/>
            </a:xfrm>
            <a:custGeom>
              <a:avLst/>
              <a:gdLst/>
              <a:ahLst/>
              <a:cxnLst/>
              <a:rect l="l" t="t" r="r" b="b"/>
              <a:pathLst>
                <a:path w="350647" h="486156">
                  <a:moveTo>
                    <a:pt x="350647" y="175324"/>
                  </a:moveTo>
                  <a:lnTo>
                    <a:pt x="350647" y="310832"/>
                  </a:lnTo>
                  <a:cubicBezTo>
                    <a:pt x="350647" y="407661"/>
                    <a:pt x="272152" y="486156"/>
                    <a:pt x="175324" y="486156"/>
                  </a:cubicBezTo>
                  <a:lnTo>
                    <a:pt x="175324" y="486156"/>
                  </a:lnTo>
                  <a:cubicBezTo>
                    <a:pt x="78495" y="486156"/>
                    <a:pt x="0" y="407661"/>
                    <a:pt x="0" y="310832"/>
                  </a:cubicBezTo>
                  <a:lnTo>
                    <a:pt x="0" y="175324"/>
                  </a:lnTo>
                  <a:cubicBezTo>
                    <a:pt x="0" y="78495"/>
                    <a:pt x="78495" y="0"/>
                    <a:pt x="175324" y="0"/>
                  </a:cubicBezTo>
                  <a:lnTo>
                    <a:pt x="175324" y="0"/>
                  </a:lnTo>
                  <a:cubicBezTo>
                    <a:pt x="272152" y="0"/>
                    <a:pt x="350647" y="78495"/>
                    <a:pt x="350647" y="175324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50647" cy="5337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8569387" y="1028700"/>
            <a:ext cx="1149225" cy="1695944"/>
          </a:xfrm>
          <a:custGeom>
            <a:avLst/>
            <a:gdLst/>
            <a:ahLst/>
            <a:cxnLst/>
            <a:rect l="l" t="t" r="r" b="b"/>
            <a:pathLst>
              <a:path w="1149225" h="1695944">
                <a:moveTo>
                  <a:pt x="0" y="0"/>
                </a:moveTo>
                <a:lnTo>
                  <a:pt x="1149226" y="0"/>
                </a:lnTo>
                <a:lnTo>
                  <a:pt x="1149226" y="1695944"/>
                </a:lnTo>
                <a:lnTo>
                  <a:pt x="0" y="16959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E66D1419-2E5F-7316-0BBB-FEB27B5E5D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63819" y="3023035"/>
            <a:ext cx="12760360" cy="1627773"/>
          </a:xfrm>
          <a:prstGeom prst="rect">
            <a:avLst/>
          </a:prstGeom>
        </p:spPr>
      </p:pic>
      <p:sp>
        <p:nvSpPr>
          <p:cNvPr id="13" name="Dikdörtgen: Köşeleri Yuvarlatılmış 12">
            <a:extLst>
              <a:ext uri="{FF2B5EF4-FFF2-40B4-BE49-F238E27FC236}">
                <a16:creationId xmlns:a16="http://schemas.microsoft.com/office/drawing/2014/main" id="{1917C5B7-A3BA-4B8B-0B0A-90196006264D}"/>
              </a:ext>
            </a:extLst>
          </p:cNvPr>
          <p:cNvSpPr/>
          <p:nvPr/>
        </p:nvSpPr>
        <p:spPr>
          <a:xfrm>
            <a:off x="3966725" y="4457462"/>
            <a:ext cx="10354547" cy="160122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TextBox 9"/>
          <p:cNvSpPr txBox="1"/>
          <p:nvPr/>
        </p:nvSpPr>
        <p:spPr>
          <a:xfrm>
            <a:off x="2972357" y="3082338"/>
            <a:ext cx="12343287" cy="3136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535"/>
              </a:lnSpc>
              <a:spcBef>
                <a:spcPct val="0"/>
              </a:spcBef>
            </a:pPr>
            <a:r>
              <a:rPr lang="en-US" sz="8953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GMT458 WEB-GIS PROJECT</a:t>
            </a:r>
          </a:p>
          <a:p>
            <a:pPr marL="0" lvl="0" indent="0" algn="ctr">
              <a:lnSpc>
                <a:spcPts val="12535"/>
              </a:lnSpc>
              <a:spcBef>
                <a:spcPct val="0"/>
              </a:spcBef>
            </a:pPr>
            <a:r>
              <a:rPr lang="en-US" sz="8953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HACETTEPE SOCIAL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87478" y="6727479"/>
            <a:ext cx="5513040" cy="6203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153"/>
              </a:lnSpc>
              <a:spcBef>
                <a:spcPct val="0"/>
              </a:spcBef>
            </a:pPr>
            <a:r>
              <a:rPr lang="en-US" sz="3681" u="none" strike="noStrike" dirty="0">
                <a:solidFill>
                  <a:srgbClr val="3048AB"/>
                </a:solidFill>
                <a:latin typeface="True Typewriter PolygloTT"/>
                <a:ea typeface="True Typewriter PolygloTT"/>
                <a:cs typeface="True Typewriter PolygloTT"/>
                <a:sym typeface="True Typewriter PolygloTT"/>
              </a:rPr>
              <a:t>KAMPÜSÜN NABZINI TUTUN!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75634" y="7896622"/>
            <a:ext cx="2844766" cy="1361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270"/>
              </a:lnSpc>
              <a:spcBef>
                <a:spcPct val="0"/>
              </a:spcBef>
            </a:pPr>
            <a:r>
              <a:rPr lang="en-US" sz="3764" dirty="0">
                <a:solidFill>
                  <a:srgbClr val="3048AB"/>
                </a:solidFill>
                <a:latin typeface="True Typewriter PolygloTT"/>
                <a:ea typeface="True Typewriter PolygloTT"/>
                <a:cs typeface="True Typewriter PolygloTT"/>
                <a:sym typeface="True Typewriter PolygloTT"/>
              </a:rPr>
              <a:t>C</a:t>
            </a:r>
            <a:r>
              <a:rPr lang="en-US" sz="3764" u="none" strike="noStrike" dirty="0">
                <a:solidFill>
                  <a:srgbClr val="3048AB"/>
                </a:solidFill>
                <a:latin typeface="True Typewriter PolygloTT"/>
                <a:ea typeface="True Typewriter PolygloTT"/>
                <a:cs typeface="True Typewriter PolygloTT"/>
                <a:sym typeface="True Typewriter PolygloTT"/>
              </a:rPr>
              <a:t>eren </a:t>
            </a:r>
            <a:r>
              <a:rPr lang="en-US" sz="3764" u="none" strike="noStrike" dirty="0" err="1">
                <a:solidFill>
                  <a:srgbClr val="3048AB"/>
                </a:solidFill>
                <a:latin typeface="True Typewriter PolygloTT"/>
                <a:ea typeface="True Typewriter PolygloTT"/>
                <a:cs typeface="True Typewriter PolygloTT"/>
                <a:sym typeface="True Typewriter PolygloTT"/>
              </a:rPr>
              <a:t>Çatak</a:t>
            </a:r>
            <a:endParaRPr lang="en-US" sz="3764" u="none" strike="noStrike" dirty="0">
              <a:solidFill>
                <a:srgbClr val="3048AB"/>
              </a:solidFill>
              <a:latin typeface="True Typewriter PolygloTT"/>
              <a:ea typeface="True Typewriter PolygloTT"/>
              <a:cs typeface="True Typewriter PolygloTT"/>
              <a:sym typeface="True Typewriter PolygloTT"/>
            </a:endParaRPr>
          </a:p>
          <a:p>
            <a:pPr marL="0" lvl="0" indent="0" algn="ctr">
              <a:lnSpc>
                <a:spcPts val="5270"/>
              </a:lnSpc>
              <a:spcBef>
                <a:spcPct val="0"/>
              </a:spcBef>
            </a:pPr>
            <a:r>
              <a:rPr lang="en-US" sz="3764" u="none" strike="noStrike" dirty="0">
                <a:solidFill>
                  <a:srgbClr val="3048AB"/>
                </a:solidFill>
                <a:latin typeface="True Typewriter PolygloTT"/>
                <a:ea typeface="True Typewriter PolygloTT"/>
                <a:cs typeface="True Typewriter PolygloTT"/>
                <a:sym typeface="True Typewriter PolygloTT"/>
              </a:rPr>
              <a:t>2210674041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4C8F9396-5F66-5417-67B0-2ED7BA46C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3192" y="2903225"/>
            <a:ext cx="4343400" cy="193761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463602" y="3083180"/>
            <a:ext cx="4942581" cy="1700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13"/>
              </a:lnSpc>
              <a:spcBef>
                <a:spcPct val="0"/>
              </a:spcBef>
            </a:pPr>
            <a:r>
              <a:rPr lang="en-US" sz="3223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ANLIK KAMPÜS VERISI (YEMEK, DERS, SOSYAL, ULAŞIM).</a:t>
            </a:r>
          </a:p>
        </p:txBody>
      </p:sp>
      <p:sp>
        <p:nvSpPr>
          <p:cNvPr id="4" name="Freeform 4"/>
          <p:cNvSpPr/>
          <p:nvPr/>
        </p:nvSpPr>
        <p:spPr>
          <a:xfrm rot="2437067">
            <a:off x="10383739" y="5326587"/>
            <a:ext cx="8044888" cy="9920826"/>
          </a:xfrm>
          <a:custGeom>
            <a:avLst/>
            <a:gdLst/>
            <a:ahLst/>
            <a:cxnLst/>
            <a:rect l="l" t="t" r="r" b="b"/>
            <a:pathLst>
              <a:path w="8044888" h="9920826">
                <a:moveTo>
                  <a:pt x="0" y="0"/>
                </a:moveTo>
                <a:lnTo>
                  <a:pt x="8044888" y="0"/>
                </a:lnTo>
                <a:lnTo>
                  <a:pt x="8044888" y="9920826"/>
                </a:lnTo>
                <a:lnTo>
                  <a:pt x="0" y="9920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pic>
        <p:nvPicPr>
          <p:cNvPr id="13" name="Resim 12">
            <a:extLst>
              <a:ext uri="{FF2B5EF4-FFF2-40B4-BE49-F238E27FC236}">
                <a16:creationId xmlns:a16="http://schemas.microsoft.com/office/drawing/2014/main" id="{6201F84F-2EFC-D921-78E9-D1EB29395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1198" y="7066415"/>
            <a:ext cx="3334801" cy="147209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95088" y="7175836"/>
            <a:ext cx="4956742" cy="120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19"/>
              </a:lnSpc>
              <a:spcBef>
                <a:spcPct val="0"/>
              </a:spcBef>
            </a:pPr>
            <a:r>
              <a:rPr lang="en-US" sz="3442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KONUM TABANLI GÖRSELLEŞTIRME.</a:t>
            </a:r>
          </a:p>
        </p:txBody>
      </p:sp>
      <p:sp>
        <p:nvSpPr>
          <p:cNvPr id="6" name="Freeform 6"/>
          <p:cNvSpPr/>
          <p:nvPr/>
        </p:nvSpPr>
        <p:spPr>
          <a:xfrm>
            <a:off x="2198284" y="3149855"/>
            <a:ext cx="6945716" cy="5388655"/>
          </a:xfrm>
          <a:custGeom>
            <a:avLst/>
            <a:gdLst>
              <a:gd name="csX0" fmla="*/ 0 w 6945716"/>
              <a:gd name="csY0" fmla="*/ 0 h 5388655"/>
              <a:gd name="csX1" fmla="*/ 578810 w 6945716"/>
              <a:gd name="csY1" fmla="*/ 0 h 5388655"/>
              <a:gd name="csX2" fmla="*/ 1157619 w 6945716"/>
              <a:gd name="csY2" fmla="*/ 0 h 5388655"/>
              <a:gd name="csX3" fmla="*/ 1528058 w 6945716"/>
              <a:gd name="csY3" fmla="*/ 0 h 5388655"/>
              <a:gd name="csX4" fmla="*/ 1967953 w 6945716"/>
              <a:gd name="csY4" fmla="*/ 0 h 5388655"/>
              <a:gd name="csX5" fmla="*/ 2685677 w 6945716"/>
              <a:gd name="csY5" fmla="*/ 0 h 5388655"/>
              <a:gd name="csX6" fmla="*/ 3125572 w 6945716"/>
              <a:gd name="csY6" fmla="*/ 0 h 5388655"/>
              <a:gd name="csX7" fmla="*/ 3496010 w 6945716"/>
              <a:gd name="csY7" fmla="*/ 0 h 5388655"/>
              <a:gd name="csX8" fmla="*/ 4005363 w 6945716"/>
              <a:gd name="csY8" fmla="*/ 0 h 5388655"/>
              <a:gd name="csX9" fmla="*/ 4584173 w 6945716"/>
              <a:gd name="csY9" fmla="*/ 0 h 5388655"/>
              <a:gd name="csX10" fmla="*/ 4954611 w 6945716"/>
              <a:gd name="csY10" fmla="*/ 0 h 5388655"/>
              <a:gd name="csX11" fmla="*/ 5602878 w 6945716"/>
              <a:gd name="csY11" fmla="*/ 0 h 5388655"/>
              <a:gd name="csX12" fmla="*/ 6181687 w 6945716"/>
              <a:gd name="csY12" fmla="*/ 0 h 5388655"/>
              <a:gd name="csX13" fmla="*/ 6945716 w 6945716"/>
              <a:gd name="csY13" fmla="*/ 0 h 5388655"/>
              <a:gd name="csX14" fmla="*/ 6945716 w 6945716"/>
              <a:gd name="csY14" fmla="*/ 544853 h 5388655"/>
              <a:gd name="csX15" fmla="*/ 6945716 w 6945716"/>
              <a:gd name="csY15" fmla="*/ 1035819 h 5388655"/>
              <a:gd name="csX16" fmla="*/ 6945716 w 6945716"/>
              <a:gd name="csY16" fmla="*/ 1688445 h 5388655"/>
              <a:gd name="csX17" fmla="*/ 6945716 w 6945716"/>
              <a:gd name="csY17" fmla="*/ 2394958 h 5388655"/>
              <a:gd name="csX18" fmla="*/ 6945716 w 6945716"/>
              <a:gd name="csY18" fmla="*/ 2885924 h 5388655"/>
              <a:gd name="csX19" fmla="*/ 6945716 w 6945716"/>
              <a:gd name="csY19" fmla="*/ 3484664 h 5388655"/>
              <a:gd name="csX20" fmla="*/ 6945716 w 6945716"/>
              <a:gd name="csY20" fmla="*/ 4191176 h 5388655"/>
              <a:gd name="csX21" fmla="*/ 6945716 w 6945716"/>
              <a:gd name="csY21" fmla="*/ 5388655 h 5388655"/>
              <a:gd name="csX22" fmla="*/ 6436363 w 6945716"/>
              <a:gd name="csY22" fmla="*/ 5388655 h 5388655"/>
              <a:gd name="csX23" fmla="*/ 5996468 w 6945716"/>
              <a:gd name="csY23" fmla="*/ 5388655 h 5388655"/>
              <a:gd name="csX24" fmla="*/ 5626030 w 6945716"/>
              <a:gd name="csY24" fmla="*/ 5388655 h 5388655"/>
              <a:gd name="csX25" fmla="*/ 5047220 w 6945716"/>
              <a:gd name="csY25" fmla="*/ 5388655 h 5388655"/>
              <a:gd name="csX26" fmla="*/ 4676782 w 6945716"/>
              <a:gd name="csY26" fmla="*/ 5388655 h 5388655"/>
              <a:gd name="csX27" fmla="*/ 4306344 w 6945716"/>
              <a:gd name="csY27" fmla="*/ 5388655 h 5388655"/>
              <a:gd name="csX28" fmla="*/ 3658077 w 6945716"/>
              <a:gd name="csY28" fmla="*/ 5388655 h 5388655"/>
              <a:gd name="csX29" fmla="*/ 2940353 w 6945716"/>
              <a:gd name="csY29" fmla="*/ 5388655 h 5388655"/>
              <a:gd name="csX30" fmla="*/ 2222629 w 6945716"/>
              <a:gd name="csY30" fmla="*/ 5388655 h 5388655"/>
              <a:gd name="csX31" fmla="*/ 1574362 w 6945716"/>
              <a:gd name="csY31" fmla="*/ 5388655 h 5388655"/>
              <a:gd name="csX32" fmla="*/ 856638 w 6945716"/>
              <a:gd name="csY32" fmla="*/ 5388655 h 5388655"/>
              <a:gd name="csX33" fmla="*/ 0 w 6945716"/>
              <a:gd name="csY33" fmla="*/ 5388655 h 5388655"/>
              <a:gd name="csX34" fmla="*/ 0 w 6945716"/>
              <a:gd name="csY34" fmla="*/ 4682142 h 5388655"/>
              <a:gd name="csX35" fmla="*/ 0 w 6945716"/>
              <a:gd name="csY35" fmla="*/ 4083403 h 5388655"/>
              <a:gd name="csX36" fmla="*/ 0 w 6945716"/>
              <a:gd name="csY36" fmla="*/ 3430777 h 5388655"/>
              <a:gd name="csX37" fmla="*/ 0 w 6945716"/>
              <a:gd name="csY37" fmla="*/ 2885924 h 5388655"/>
              <a:gd name="csX38" fmla="*/ 0 w 6945716"/>
              <a:gd name="csY38" fmla="*/ 2233298 h 5388655"/>
              <a:gd name="csX39" fmla="*/ 0 w 6945716"/>
              <a:gd name="csY39" fmla="*/ 1634559 h 5388655"/>
              <a:gd name="csX40" fmla="*/ 0 w 6945716"/>
              <a:gd name="csY40" fmla="*/ 1143592 h 5388655"/>
              <a:gd name="csX41" fmla="*/ 0 w 6945716"/>
              <a:gd name="csY41" fmla="*/ 706513 h 5388655"/>
              <a:gd name="csX42" fmla="*/ 0 w 6945716"/>
              <a:gd name="csY42" fmla="*/ 0 h 53886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</a:cxnLst>
            <a:rect l="l" t="t" r="r" b="b"/>
            <a:pathLst>
              <a:path w="6945716" h="5388655" fill="none" extrusionOk="0">
                <a:moveTo>
                  <a:pt x="0" y="0"/>
                </a:moveTo>
                <a:cubicBezTo>
                  <a:pt x="171850" y="-66985"/>
                  <a:pt x="381005" y="31249"/>
                  <a:pt x="578810" y="0"/>
                </a:cubicBezTo>
                <a:cubicBezTo>
                  <a:pt x="776615" y="-31249"/>
                  <a:pt x="876095" y="51323"/>
                  <a:pt x="1157619" y="0"/>
                </a:cubicBezTo>
                <a:cubicBezTo>
                  <a:pt x="1439143" y="-51323"/>
                  <a:pt x="1445098" y="23871"/>
                  <a:pt x="1528058" y="0"/>
                </a:cubicBezTo>
                <a:cubicBezTo>
                  <a:pt x="1611018" y="-23871"/>
                  <a:pt x="1787225" y="32925"/>
                  <a:pt x="1967953" y="0"/>
                </a:cubicBezTo>
                <a:cubicBezTo>
                  <a:pt x="2148682" y="-32925"/>
                  <a:pt x="2488749" y="34593"/>
                  <a:pt x="2685677" y="0"/>
                </a:cubicBezTo>
                <a:cubicBezTo>
                  <a:pt x="2882605" y="-34593"/>
                  <a:pt x="2997011" y="37254"/>
                  <a:pt x="3125572" y="0"/>
                </a:cubicBezTo>
                <a:cubicBezTo>
                  <a:pt x="3254133" y="-37254"/>
                  <a:pt x="3372337" y="38342"/>
                  <a:pt x="3496010" y="0"/>
                </a:cubicBezTo>
                <a:cubicBezTo>
                  <a:pt x="3619683" y="-38342"/>
                  <a:pt x="3804019" y="8447"/>
                  <a:pt x="4005363" y="0"/>
                </a:cubicBezTo>
                <a:cubicBezTo>
                  <a:pt x="4206707" y="-8447"/>
                  <a:pt x="4300128" y="12336"/>
                  <a:pt x="4584173" y="0"/>
                </a:cubicBezTo>
                <a:cubicBezTo>
                  <a:pt x="4868218" y="-12336"/>
                  <a:pt x="4822738" y="32586"/>
                  <a:pt x="4954611" y="0"/>
                </a:cubicBezTo>
                <a:cubicBezTo>
                  <a:pt x="5086484" y="-32586"/>
                  <a:pt x="5319501" y="74621"/>
                  <a:pt x="5602878" y="0"/>
                </a:cubicBezTo>
                <a:cubicBezTo>
                  <a:pt x="5886255" y="-74621"/>
                  <a:pt x="5981283" y="6866"/>
                  <a:pt x="6181687" y="0"/>
                </a:cubicBezTo>
                <a:cubicBezTo>
                  <a:pt x="6382091" y="-6866"/>
                  <a:pt x="6780154" y="71612"/>
                  <a:pt x="6945716" y="0"/>
                </a:cubicBezTo>
                <a:cubicBezTo>
                  <a:pt x="6959823" y="218368"/>
                  <a:pt x="6921712" y="378041"/>
                  <a:pt x="6945716" y="544853"/>
                </a:cubicBezTo>
                <a:cubicBezTo>
                  <a:pt x="6969720" y="711665"/>
                  <a:pt x="6932236" y="870251"/>
                  <a:pt x="6945716" y="1035819"/>
                </a:cubicBezTo>
                <a:cubicBezTo>
                  <a:pt x="6959196" y="1201387"/>
                  <a:pt x="6890888" y="1451893"/>
                  <a:pt x="6945716" y="1688445"/>
                </a:cubicBezTo>
                <a:cubicBezTo>
                  <a:pt x="7000544" y="1924997"/>
                  <a:pt x="6922197" y="2070827"/>
                  <a:pt x="6945716" y="2394958"/>
                </a:cubicBezTo>
                <a:cubicBezTo>
                  <a:pt x="6969235" y="2719089"/>
                  <a:pt x="6893924" y="2722634"/>
                  <a:pt x="6945716" y="2885924"/>
                </a:cubicBezTo>
                <a:cubicBezTo>
                  <a:pt x="6997508" y="3049214"/>
                  <a:pt x="6899547" y="3301920"/>
                  <a:pt x="6945716" y="3484664"/>
                </a:cubicBezTo>
                <a:cubicBezTo>
                  <a:pt x="6991885" y="3667408"/>
                  <a:pt x="6885634" y="4001962"/>
                  <a:pt x="6945716" y="4191176"/>
                </a:cubicBezTo>
                <a:cubicBezTo>
                  <a:pt x="7005798" y="4380390"/>
                  <a:pt x="6919398" y="4887220"/>
                  <a:pt x="6945716" y="5388655"/>
                </a:cubicBezTo>
                <a:cubicBezTo>
                  <a:pt x="6822576" y="5406013"/>
                  <a:pt x="6656805" y="5366383"/>
                  <a:pt x="6436363" y="5388655"/>
                </a:cubicBezTo>
                <a:cubicBezTo>
                  <a:pt x="6215921" y="5410927"/>
                  <a:pt x="6204105" y="5384701"/>
                  <a:pt x="5996468" y="5388655"/>
                </a:cubicBezTo>
                <a:cubicBezTo>
                  <a:pt x="5788831" y="5392609"/>
                  <a:pt x="5753021" y="5350636"/>
                  <a:pt x="5626030" y="5388655"/>
                </a:cubicBezTo>
                <a:cubicBezTo>
                  <a:pt x="5499039" y="5426674"/>
                  <a:pt x="5326184" y="5364078"/>
                  <a:pt x="5047220" y="5388655"/>
                </a:cubicBezTo>
                <a:cubicBezTo>
                  <a:pt x="4768256" y="5413232"/>
                  <a:pt x="4761023" y="5349668"/>
                  <a:pt x="4676782" y="5388655"/>
                </a:cubicBezTo>
                <a:cubicBezTo>
                  <a:pt x="4592541" y="5427642"/>
                  <a:pt x="4412009" y="5372251"/>
                  <a:pt x="4306344" y="5388655"/>
                </a:cubicBezTo>
                <a:cubicBezTo>
                  <a:pt x="4200679" y="5405059"/>
                  <a:pt x="3949647" y="5332335"/>
                  <a:pt x="3658077" y="5388655"/>
                </a:cubicBezTo>
                <a:cubicBezTo>
                  <a:pt x="3366507" y="5444975"/>
                  <a:pt x="3187081" y="5337413"/>
                  <a:pt x="2940353" y="5388655"/>
                </a:cubicBezTo>
                <a:cubicBezTo>
                  <a:pt x="2693625" y="5439897"/>
                  <a:pt x="2389246" y="5347660"/>
                  <a:pt x="2222629" y="5388655"/>
                </a:cubicBezTo>
                <a:cubicBezTo>
                  <a:pt x="2056012" y="5429650"/>
                  <a:pt x="1848849" y="5363043"/>
                  <a:pt x="1574362" y="5388655"/>
                </a:cubicBezTo>
                <a:cubicBezTo>
                  <a:pt x="1299875" y="5414267"/>
                  <a:pt x="1017287" y="5366030"/>
                  <a:pt x="856638" y="5388655"/>
                </a:cubicBezTo>
                <a:cubicBezTo>
                  <a:pt x="695989" y="5411280"/>
                  <a:pt x="272811" y="5293626"/>
                  <a:pt x="0" y="5388655"/>
                </a:cubicBezTo>
                <a:cubicBezTo>
                  <a:pt x="-82905" y="5048105"/>
                  <a:pt x="20941" y="5018921"/>
                  <a:pt x="0" y="4682142"/>
                </a:cubicBezTo>
                <a:cubicBezTo>
                  <a:pt x="-20941" y="4345363"/>
                  <a:pt x="28624" y="4240797"/>
                  <a:pt x="0" y="4083403"/>
                </a:cubicBezTo>
                <a:cubicBezTo>
                  <a:pt x="-28624" y="3926009"/>
                  <a:pt x="27636" y="3585787"/>
                  <a:pt x="0" y="3430777"/>
                </a:cubicBezTo>
                <a:cubicBezTo>
                  <a:pt x="-27636" y="3275767"/>
                  <a:pt x="56392" y="3076497"/>
                  <a:pt x="0" y="2885924"/>
                </a:cubicBezTo>
                <a:cubicBezTo>
                  <a:pt x="-56392" y="2695351"/>
                  <a:pt x="69480" y="2385760"/>
                  <a:pt x="0" y="2233298"/>
                </a:cubicBezTo>
                <a:cubicBezTo>
                  <a:pt x="-69480" y="2080836"/>
                  <a:pt x="39239" y="1768550"/>
                  <a:pt x="0" y="1634559"/>
                </a:cubicBezTo>
                <a:cubicBezTo>
                  <a:pt x="-39239" y="1500568"/>
                  <a:pt x="39605" y="1338371"/>
                  <a:pt x="0" y="1143592"/>
                </a:cubicBezTo>
                <a:cubicBezTo>
                  <a:pt x="-39605" y="948813"/>
                  <a:pt x="1180" y="921128"/>
                  <a:pt x="0" y="706513"/>
                </a:cubicBezTo>
                <a:cubicBezTo>
                  <a:pt x="-1180" y="491898"/>
                  <a:pt x="20310" y="171186"/>
                  <a:pt x="0" y="0"/>
                </a:cubicBezTo>
                <a:close/>
              </a:path>
              <a:path w="6945716" h="5388655" stroke="0" extrusionOk="0">
                <a:moveTo>
                  <a:pt x="0" y="0"/>
                </a:moveTo>
                <a:cubicBezTo>
                  <a:pt x="271600" y="-20824"/>
                  <a:pt x="501187" y="55952"/>
                  <a:pt x="717724" y="0"/>
                </a:cubicBezTo>
                <a:cubicBezTo>
                  <a:pt x="934261" y="-55952"/>
                  <a:pt x="1090620" y="8483"/>
                  <a:pt x="1365991" y="0"/>
                </a:cubicBezTo>
                <a:cubicBezTo>
                  <a:pt x="1641362" y="-8483"/>
                  <a:pt x="1749058" y="31066"/>
                  <a:pt x="1875343" y="0"/>
                </a:cubicBezTo>
                <a:cubicBezTo>
                  <a:pt x="2001628" y="-31066"/>
                  <a:pt x="2152984" y="16718"/>
                  <a:pt x="2245782" y="0"/>
                </a:cubicBezTo>
                <a:cubicBezTo>
                  <a:pt x="2338580" y="-16718"/>
                  <a:pt x="2708142" y="33129"/>
                  <a:pt x="2824591" y="0"/>
                </a:cubicBezTo>
                <a:cubicBezTo>
                  <a:pt x="2941040" y="-33129"/>
                  <a:pt x="3149102" y="16908"/>
                  <a:pt x="3403401" y="0"/>
                </a:cubicBezTo>
                <a:cubicBezTo>
                  <a:pt x="3657700" y="-16908"/>
                  <a:pt x="3689723" y="34133"/>
                  <a:pt x="3773839" y="0"/>
                </a:cubicBezTo>
                <a:cubicBezTo>
                  <a:pt x="3857955" y="-34133"/>
                  <a:pt x="4035893" y="36823"/>
                  <a:pt x="4213734" y="0"/>
                </a:cubicBezTo>
                <a:cubicBezTo>
                  <a:pt x="4391576" y="-36823"/>
                  <a:pt x="4540936" y="20994"/>
                  <a:pt x="4653630" y="0"/>
                </a:cubicBezTo>
                <a:cubicBezTo>
                  <a:pt x="4766324" y="-20994"/>
                  <a:pt x="5205522" y="77580"/>
                  <a:pt x="5371354" y="0"/>
                </a:cubicBezTo>
                <a:cubicBezTo>
                  <a:pt x="5537186" y="-77580"/>
                  <a:pt x="5691425" y="51872"/>
                  <a:pt x="5880706" y="0"/>
                </a:cubicBezTo>
                <a:cubicBezTo>
                  <a:pt x="6069987" y="-51872"/>
                  <a:pt x="6426107" y="68797"/>
                  <a:pt x="6945716" y="0"/>
                </a:cubicBezTo>
                <a:cubicBezTo>
                  <a:pt x="6960850" y="103024"/>
                  <a:pt x="6928697" y="247145"/>
                  <a:pt x="6945716" y="437080"/>
                </a:cubicBezTo>
                <a:cubicBezTo>
                  <a:pt x="6962735" y="627015"/>
                  <a:pt x="6908307" y="998118"/>
                  <a:pt x="6945716" y="1143592"/>
                </a:cubicBezTo>
                <a:cubicBezTo>
                  <a:pt x="6983125" y="1289066"/>
                  <a:pt x="6915451" y="1537218"/>
                  <a:pt x="6945716" y="1742332"/>
                </a:cubicBezTo>
                <a:cubicBezTo>
                  <a:pt x="6975981" y="1947446"/>
                  <a:pt x="6945434" y="2047751"/>
                  <a:pt x="6945716" y="2233298"/>
                </a:cubicBezTo>
                <a:cubicBezTo>
                  <a:pt x="6945998" y="2418845"/>
                  <a:pt x="6900812" y="2670508"/>
                  <a:pt x="6945716" y="2885924"/>
                </a:cubicBezTo>
                <a:cubicBezTo>
                  <a:pt x="6990620" y="3101340"/>
                  <a:pt x="6929154" y="3273879"/>
                  <a:pt x="6945716" y="3376890"/>
                </a:cubicBezTo>
                <a:cubicBezTo>
                  <a:pt x="6962278" y="3479901"/>
                  <a:pt x="6877919" y="3802098"/>
                  <a:pt x="6945716" y="3975630"/>
                </a:cubicBezTo>
                <a:cubicBezTo>
                  <a:pt x="7013513" y="4149162"/>
                  <a:pt x="6897398" y="4368163"/>
                  <a:pt x="6945716" y="4520483"/>
                </a:cubicBezTo>
                <a:cubicBezTo>
                  <a:pt x="6994034" y="4672803"/>
                  <a:pt x="6937203" y="5151743"/>
                  <a:pt x="6945716" y="5388655"/>
                </a:cubicBezTo>
                <a:cubicBezTo>
                  <a:pt x="6835141" y="5400788"/>
                  <a:pt x="6683848" y="5378093"/>
                  <a:pt x="6575278" y="5388655"/>
                </a:cubicBezTo>
                <a:cubicBezTo>
                  <a:pt x="6466708" y="5399217"/>
                  <a:pt x="6097240" y="5319577"/>
                  <a:pt x="5927011" y="5388655"/>
                </a:cubicBezTo>
                <a:cubicBezTo>
                  <a:pt x="5756782" y="5457733"/>
                  <a:pt x="5641063" y="5361431"/>
                  <a:pt x="5556573" y="5388655"/>
                </a:cubicBezTo>
                <a:cubicBezTo>
                  <a:pt x="5472083" y="5415879"/>
                  <a:pt x="5107977" y="5324168"/>
                  <a:pt x="4908306" y="5388655"/>
                </a:cubicBezTo>
                <a:cubicBezTo>
                  <a:pt x="4708635" y="5453142"/>
                  <a:pt x="4718496" y="5355204"/>
                  <a:pt x="4537868" y="5388655"/>
                </a:cubicBezTo>
                <a:cubicBezTo>
                  <a:pt x="4357240" y="5422106"/>
                  <a:pt x="4141790" y="5355619"/>
                  <a:pt x="3959058" y="5388655"/>
                </a:cubicBezTo>
                <a:cubicBezTo>
                  <a:pt x="3776326" y="5421691"/>
                  <a:pt x="3726426" y="5354098"/>
                  <a:pt x="3588620" y="5388655"/>
                </a:cubicBezTo>
                <a:cubicBezTo>
                  <a:pt x="3450814" y="5423212"/>
                  <a:pt x="3153660" y="5371542"/>
                  <a:pt x="2940353" y="5388655"/>
                </a:cubicBezTo>
                <a:cubicBezTo>
                  <a:pt x="2727046" y="5405768"/>
                  <a:pt x="2536893" y="5377034"/>
                  <a:pt x="2222629" y="5388655"/>
                </a:cubicBezTo>
                <a:cubicBezTo>
                  <a:pt x="1908365" y="5400276"/>
                  <a:pt x="1878265" y="5377677"/>
                  <a:pt x="1574362" y="5388655"/>
                </a:cubicBezTo>
                <a:cubicBezTo>
                  <a:pt x="1270459" y="5399633"/>
                  <a:pt x="1115899" y="5338459"/>
                  <a:pt x="926095" y="5388655"/>
                </a:cubicBezTo>
                <a:cubicBezTo>
                  <a:pt x="736291" y="5438851"/>
                  <a:pt x="698418" y="5348031"/>
                  <a:pt x="555657" y="5388655"/>
                </a:cubicBezTo>
                <a:cubicBezTo>
                  <a:pt x="412896" y="5429279"/>
                  <a:pt x="113700" y="5375703"/>
                  <a:pt x="0" y="5388655"/>
                </a:cubicBezTo>
                <a:cubicBezTo>
                  <a:pt x="-33789" y="5205541"/>
                  <a:pt x="65168" y="4953963"/>
                  <a:pt x="0" y="4789916"/>
                </a:cubicBezTo>
                <a:cubicBezTo>
                  <a:pt x="-65168" y="4625869"/>
                  <a:pt x="65909" y="4428352"/>
                  <a:pt x="0" y="4137290"/>
                </a:cubicBezTo>
                <a:cubicBezTo>
                  <a:pt x="-65909" y="3846228"/>
                  <a:pt x="77386" y="3595949"/>
                  <a:pt x="0" y="3430777"/>
                </a:cubicBezTo>
                <a:cubicBezTo>
                  <a:pt x="-77386" y="3265605"/>
                  <a:pt x="16004" y="3060536"/>
                  <a:pt x="0" y="2832038"/>
                </a:cubicBezTo>
                <a:cubicBezTo>
                  <a:pt x="-16004" y="2603540"/>
                  <a:pt x="51119" y="2485877"/>
                  <a:pt x="0" y="2341071"/>
                </a:cubicBezTo>
                <a:cubicBezTo>
                  <a:pt x="-51119" y="2196265"/>
                  <a:pt x="2400" y="1838477"/>
                  <a:pt x="0" y="1688445"/>
                </a:cubicBezTo>
                <a:cubicBezTo>
                  <a:pt x="-2400" y="1538413"/>
                  <a:pt x="24642" y="1300147"/>
                  <a:pt x="0" y="1197479"/>
                </a:cubicBezTo>
                <a:cubicBezTo>
                  <a:pt x="-24642" y="1094811"/>
                  <a:pt x="34571" y="910211"/>
                  <a:pt x="0" y="706513"/>
                </a:cubicBezTo>
                <a:cubicBezTo>
                  <a:pt x="-34571" y="502815"/>
                  <a:pt x="34614" y="227778"/>
                  <a:pt x="0" y="0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313795503">
                  <a:custGeom>
                    <a:avLst/>
                    <a:gdLst/>
                    <a:ahLst/>
                    <a:cxnLst/>
                    <a:rect l="l" t="t" r="r" b="b"/>
                    <a:pathLst>
                      <a:path w="6945716" h="5388655">
                        <a:moveTo>
                          <a:pt x="0" y="0"/>
                        </a:moveTo>
                        <a:lnTo>
                          <a:pt x="6945716" y="0"/>
                        </a:lnTo>
                        <a:lnTo>
                          <a:pt x="6945716" y="5388655"/>
                        </a:lnTo>
                        <a:lnTo>
                          <a:pt x="0" y="538865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endParaRPr lang="tr-TR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8EF42D17-9942-B00B-3D7E-78900BAF8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3807" y="5007401"/>
            <a:ext cx="3334801" cy="1937610"/>
          </a:xfrm>
          <a:prstGeom prst="rect">
            <a:avLst/>
          </a:prstGeom>
        </p:spPr>
      </p:pic>
      <p:sp>
        <p:nvSpPr>
          <p:cNvPr id="10" name="Dikdörtgen: Köşeleri Yuvarlatılmış 9">
            <a:extLst>
              <a:ext uri="{FF2B5EF4-FFF2-40B4-BE49-F238E27FC236}">
                <a16:creationId xmlns:a16="http://schemas.microsoft.com/office/drawing/2014/main" id="{5FC9FC13-ECD1-EA66-CCB4-8C754E636DF0}"/>
              </a:ext>
            </a:extLst>
          </p:cNvPr>
          <p:cNvSpPr/>
          <p:nvPr/>
        </p:nvSpPr>
        <p:spPr>
          <a:xfrm>
            <a:off x="2095500" y="702864"/>
            <a:ext cx="14096999" cy="160122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TextBox 7"/>
          <p:cNvSpPr txBox="1"/>
          <p:nvPr/>
        </p:nvSpPr>
        <p:spPr>
          <a:xfrm>
            <a:off x="1177875" y="876300"/>
            <a:ext cx="1593224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00"/>
              </a:lnSpc>
              <a:spcBef>
                <a:spcPct val="0"/>
              </a:spcBef>
            </a:pPr>
            <a:r>
              <a:rPr lang="en-US" sz="7500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PROJENIN AMACI VE TEMEL MANTIK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05329" y="5128805"/>
            <a:ext cx="4031758" cy="1816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20"/>
              </a:lnSpc>
              <a:spcBef>
                <a:spcPct val="0"/>
              </a:spcBef>
            </a:pPr>
            <a:r>
              <a:rPr lang="en-US" sz="3443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ÖĞRENCI ODAKLI DINAMIK BILGI PAYLAŞIMI.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45283" y="3218483"/>
            <a:ext cx="4851718" cy="1565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8"/>
              </a:lnSpc>
              <a:spcBef>
                <a:spcPct val="0"/>
              </a:spcBef>
            </a:pPr>
            <a:r>
              <a:rPr lang="en-US" sz="4470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NEDEN HACETTEPE SOCIAL?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3" name="Group 3"/>
          <p:cNvGrpSpPr/>
          <p:nvPr/>
        </p:nvGrpSpPr>
        <p:grpSpPr>
          <a:xfrm>
            <a:off x="2578628" y="3170656"/>
            <a:ext cx="13130745" cy="6347723"/>
            <a:chOff x="0" y="0"/>
            <a:chExt cx="3458303" cy="167182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58303" cy="1671828"/>
            </a:xfrm>
            <a:custGeom>
              <a:avLst/>
              <a:gdLst/>
              <a:ahLst/>
              <a:cxnLst/>
              <a:rect l="l" t="t" r="r" b="b"/>
              <a:pathLst>
                <a:path w="3458303" h="1671828">
                  <a:moveTo>
                    <a:pt x="30070" y="0"/>
                  </a:moveTo>
                  <a:lnTo>
                    <a:pt x="3428233" y="0"/>
                  </a:lnTo>
                  <a:cubicBezTo>
                    <a:pt x="3444841" y="0"/>
                    <a:pt x="3458303" y="13463"/>
                    <a:pt x="3458303" y="30070"/>
                  </a:cubicBezTo>
                  <a:lnTo>
                    <a:pt x="3458303" y="1641759"/>
                  </a:lnTo>
                  <a:cubicBezTo>
                    <a:pt x="3458303" y="1649734"/>
                    <a:pt x="3455135" y="1657382"/>
                    <a:pt x="3449496" y="1663021"/>
                  </a:cubicBezTo>
                  <a:cubicBezTo>
                    <a:pt x="3443857" y="1668660"/>
                    <a:pt x="3436208" y="1671828"/>
                    <a:pt x="3428233" y="1671828"/>
                  </a:cubicBezTo>
                  <a:lnTo>
                    <a:pt x="30070" y="1671828"/>
                  </a:lnTo>
                  <a:cubicBezTo>
                    <a:pt x="13463" y="1671828"/>
                    <a:pt x="0" y="1658366"/>
                    <a:pt x="0" y="1641759"/>
                  </a:cubicBezTo>
                  <a:lnTo>
                    <a:pt x="0" y="30070"/>
                  </a:lnTo>
                  <a:cubicBezTo>
                    <a:pt x="0" y="13463"/>
                    <a:pt x="13463" y="0"/>
                    <a:pt x="3007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23825"/>
              <a:ext cx="3458303" cy="179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15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867577">
            <a:off x="13554904" y="-279204"/>
            <a:ext cx="7800806" cy="9619828"/>
          </a:xfrm>
          <a:custGeom>
            <a:avLst/>
            <a:gdLst/>
            <a:ahLst/>
            <a:cxnLst/>
            <a:rect l="l" t="t" r="r" b="b"/>
            <a:pathLst>
              <a:path w="7800806" h="9619828">
                <a:moveTo>
                  <a:pt x="0" y="0"/>
                </a:moveTo>
                <a:lnTo>
                  <a:pt x="7800806" y="0"/>
                </a:lnTo>
                <a:lnTo>
                  <a:pt x="7800806" y="9619828"/>
                </a:lnTo>
                <a:lnTo>
                  <a:pt x="0" y="96198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7" name="Group 7"/>
          <p:cNvGrpSpPr/>
          <p:nvPr/>
        </p:nvGrpSpPr>
        <p:grpSpPr>
          <a:xfrm>
            <a:off x="10288524" y="6243726"/>
            <a:ext cx="4200644" cy="1949724"/>
            <a:chOff x="0" y="0"/>
            <a:chExt cx="1370377" cy="63605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70377" cy="636059"/>
            </a:xfrm>
            <a:custGeom>
              <a:avLst/>
              <a:gdLst/>
              <a:ahLst/>
              <a:cxnLst/>
              <a:rect l="l" t="t" r="r" b="b"/>
              <a:pathLst>
                <a:path w="1370377" h="636059">
                  <a:moveTo>
                    <a:pt x="93995" y="0"/>
                  </a:moveTo>
                  <a:lnTo>
                    <a:pt x="1276382" y="0"/>
                  </a:lnTo>
                  <a:cubicBezTo>
                    <a:pt x="1328294" y="0"/>
                    <a:pt x="1370377" y="42083"/>
                    <a:pt x="1370377" y="93995"/>
                  </a:cubicBezTo>
                  <a:lnTo>
                    <a:pt x="1370377" y="542064"/>
                  </a:lnTo>
                  <a:cubicBezTo>
                    <a:pt x="1370377" y="593976"/>
                    <a:pt x="1328294" y="636059"/>
                    <a:pt x="1276382" y="636059"/>
                  </a:cubicBezTo>
                  <a:lnTo>
                    <a:pt x="93995" y="636059"/>
                  </a:lnTo>
                  <a:cubicBezTo>
                    <a:pt x="42083" y="636059"/>
                    <a:pt x="0" y="593976"/>
                    <a:pt x="0" y="542064"/>
                  </a:cubicBezTo>
                  <a:lnTo>
                    <a:pt x="0" y="93995"/>
                  </a:lnTo>
                  <a:cubicBezTo>
                    <a:pt x="0" y="42083"/>
                    <a:pt x="42083" y="0"/>
                    <a:pt x="93995" y="0"/>
                  </a:cubicBezTo>
                  <a:close/>
                </a:path>
              </a:pathLst>
            </a:custGeom>
            <a:solidFill>
              <a:srgbClr val="25DD91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370377" cy="6836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52746" y="4003627"/>
            <a:ext cx="4183897" cy="1941951"/>
            <a:chOff x="0" y="0"/>
            <a:chExt cx="1370377" cy="63605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70377" cy="636059"/>
            </a:xfrm>
            <a:custGeom>
              <a:avLst/>
              <a:gdLst/>
              <a:ahLst/>
              <a:cxnLst/>
              <a:rect l="l" t="t" r="r" b="b"/>
              <a:pathLst>
                <a:path w="1370377" h="636059">
                  <a:moveTo>
                    <a:pt x="94371" y="0"/>
                  </a:moveTo>
                  <a:lnTo>
                    <a:pt x="1276006" y="0"/>
                  </a:lnTo>
                  <a:cubicBezTo>
                    <a:pt x="1328126" y="0"/>
                    <a:pt x="1370377" y="42251"/>
                    <a:pt x="1370377" y="94371"/>
                  </a:cubicBezTo>
                  <a:lnTo>
                    <a:pt x="1370377" y="541688"/>
                  </a:lnTo>
                  <a:cubicBezTo>
                    <a:pt x="1370377" y="593808"/>
                    <a:pt x="1328126" y="636059"/>
                    <a:pt x="1276006" y="636059"/>
                  </a:cubicBezTo>
                  <a:lnTo>
                    <a:pt x="94371" y="636059"/>
                  </a:lnTo>
                  <a:cubicBezTo>
                    <a:pt x="42251" y="636059"/>
                    <a:pt x="0" y="593808"/>
                    <a:pt x="0" y="541688"/>
                  </a:cubicBezTo>
                  <a:lnTo>
                    <a:pt x="0" y="94371"/>
                  </a:lnTo>
                  <a:cubicBezTo>
                    <a:pt x="0" y="42251"/>
                    <a:pt x="42251" y="0"/>
                    <a:pt x="94371" y="0"/>
                  </a:cubicBezTo>
                  <a:close/>
                </a:path>
              </a:pathLst>
            </a:custGeom>
            <a:solidFill>
              <a:srgbClr val="FFCA18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370377" cy="6836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614563" y="5143500"/>
            <a:ext cx="4183897" cy="1941951"/>
            <a:chOff x="0" y="0"/>
            <a:chExt cx="1370377" cy="6360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70377" cy="636059"/>
            </a:xfrm>
            <a:custGeom>
              <a:avLst/>
              <a:gdLst/>
              <a:ahLst/>
              <a:cxnLst/>
              <a:rect l="l" t="t" r="r" b="b"/>
              <a:pathLst>
                <a:path w="1370377" h="636059">
                  <a:moveTo>
                    <a:pt x="94371" y="0"/>
                  </a:moveTo>
                  <a:lnTo>
                    <a:pt x="1276006" y="0"/>
                  </a:lnTo>
                  <a:cubicBezTo>
                    <a:pt x="1328126" y="0"/>
                    <a:pt x="1370377" y="42251"/>
                    <a:pt x="1370377" y="94371"/>
                  </a:cubicBezTo>
                  <a:lnTo>
                    <a:pt x="1370377" y="541688"/>
                  </a:lnTo>
                  <a:cubicBezTo>
                    <a:pt x="1370377" y="593808"/>
                    <a:pt x="1328126" y="636059"/>
                    <a:pt x="1276006" y="636059"/>
                  </a:cubicBezTo>
                  <a:lnTo>
                    <a:pt x="94371" y="636059"/>
                  </a:lnTo>
                  <a:cubicBezTo>
                    <a:pt x="42251" y="636059"/>
                    <a:pt x="0" y="593808"/>
                    <a:pt x="0" y="541688"/>
                  </a:cubicBezTo>
                  <a:lnTo>
                    <a:pt x="0" y="94371"/>
                  </a:lnTo>
                  <a:cubicBezTo>
                    <a:pt x="0" y="42251"/>
                    <a:pt x="42251" y="0"/>
                    <a:pt x="94371" y="0"/>
                  </a:cubicBezTo>
                  <a:close/>
                </a:path>
              </a:pathLst>
            </a:custGeom>
            <a:solidFill>
              <a:srgbClr val="F3A9A6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370377" cy="6836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614563" y="7316349"/>
            <a:ext cx="4183897" cy="1941951"/>
            <a:chOff x="0" y="0"/>
            <a:chExt cx="1370377" cy="63605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70377" cy="636059"/>
            </a:xfrm>
            <a:custGeom>
              <a:avLst/>
              <a:gdLst/>
              <a:ahLst/>
              <a:cxnLst/>
              <a:rect l="l" t="t" r="r" b="b"/>
              <a:pathLst>
                <a:path w="1370377" h="636059">
                  <a:moveTo>
                    <a:pt x="94371" y="0"/>
                  </a:moveTo>
                  <a:lnTo>
                    <a:pt x="1276006" y="0"/>
                  </a:lnTo>
                  <a:cubicBezTo>
                    <a:pt x="1328126" y="0"/>
                    <a:pt x="1370377" y="42251"/>
                    <a:pt x="1370377" y="94371"/>
                  </a:cubicBezTo>
                  <a:lnTo>
                    <a:pt x="1370377" y="541688"/>
                  </a:lnTo>
                  <a:cubicBezTo>
                    <a:pt x="1370377" y="593808"/>
                    <a:pt x="1328126" y="636059"/>
                    <a:pt x="1276006" y="636059"/>
                  </a:cubicBezTo>
                  <a:lnTo>
                    <a:pt x="94371" y="636059"/>
                  </a:lnTo>
                  <a:cubicBezTo>
                    <a:pt x="42251" y="636059"/>
                    <a:pt x="0" y="593808"/>
                    <a:pt x="0" y="541688"/>
                  </a:cubicBezTo>
                  <a:lnTo>
                    <a:pt x="0" y="94371"/>
                  </a:lnTo>
                  <a:cubicBezTo>
                    <a:pt x="0" y="42251"/>
                    <a:pt x="42251" y="0"/>
                    <a:pt x="94371" y="0"/>
                  </a:cubicBezTo>
                  <a:close/>
                </a:path>
              </a:pathLst>
            </a:custGeom>
            <a:solidFill>
              <a:srgbClr val="51C9E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370377" cy="6836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5236587" y="3498802"/>
            <a:ext cx="939848" cy="939848"/>
          </a:xfrm>
          <a:custGeom>
            <a:avLst/>
            <a:gdLst/>
            <a:ahLst/>
            <a:cxnLst/>
            <a:rect l="l" t="t" r="r" b="b"/>
            <a:pathLst>
              <a:path w="939848" h="939848">
                <a:moveTo>
                  <a:pt x="0" y="0"/>
                </a:moveTo>
                <a:lnTo>
                  <a:pt x="939848" y="0"/>
                </a:lnTo>
                <a:lnTo>
                  <a:pt x="939848" y="939848"/>
                </a:lnTo>
                <a:lnTo>
                  <a:pt x="0" y="939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20" name="Group 20"/>
          <p:cNvGrpSpPr/>
          <p:nvPr/>
        </p:nvGrpSpPr>
        <p:grpSpPr>
          <a:xfrm>
            <a:off x="4606069" y="4178410"/>
            <a:ext cx="2200885" cy="704601"/>
            <a:chOff x="0" y="0"/>
            <a:chExt cx="720869" cy="2307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20869" cy="230782"/>
            </a:xfrm>
            <a:custGeom>
              <a:avLst/>
              <a:gdLst/>
              <a:ahLst/>
              <a:cxnLst/>
              <a:rect l="l" t="t" r="r" b="b"/>
              <a:pathLst>
                <a:path w="720869" h="230782">
                  <a:moveTo>
                    <a:pt x="115391" y="0"/>
                  </a:moveTo>
                  <a:lnTo>
                    <a:pt x="605478" y="0"/>
                  </a:lnTo>
                  <a:cubicBezTo>
                    <a:pt x="669207" y="0"/>
                    <a:pt x="720869" y="51662"/>
                    <a:pt x="720869" y="115391"/>
                  </a:cubicBezTo>
                  <a:lnTo>
                    <a:pt x="720869" y="115391"/>
                  </a:lnTo>
                  <a:cubicBezTo>
                    <a:pt x="720869" y="179120"/>
                    <a:pt x="669207" y="230782"/>
                    <a:pt x="605478" y="230782"/>
                  </a:cubicBezTo>
                  <a:lnTo>
                    <a:pt x="115391" y="230782"/>
                  </a:lnTo>
                  <a:cubicBezTo>
                    <a:pt x="51662" y="230782"/>
                    <a:pt x="0" y="179120"/>
                    <a:pt x="0" y="115391"/>
                  </a:cubicBezTo>
                  <a:lnTo>
                    <a:pt x="0" y="115391"/>
                  </a:lnTo>
                  <a:cubicBezTo>
                    <a:pt x="0" y="51662"/>
                    <a:pt x="51662" y="0"/>
                    <a:pt x="115391" y="0"/>
                  </a:cubicBezTo>
                  <a:close/>
                </a:path>
              </a:pathLst>
            </a:custGeom>
            <a:solidFill>
              <a:srgbClr val="E2A9F1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720869" cy="278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594060" y="6268749"/>
            <a:ext cx="3589572" cy="1924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3"/>
              </a:lnSpc>
              <a:spcBef>
                <a:spcPct val="0"/>
              </a:spcBef>
            </a:pPr>
            <a:r>
              <a:rPr lang="en-US" sz="2766" u="sng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DATABASE</a:t>
            </a:r>
          </a:p>
          <a:p>
            <a:pPr algn="ctr">
              <a:lnSpc>
                <a:spcPts val="3873"/>
              </a:lnSpc>
              <a:spcBef>
                <a:spcPct val="0"/>
              </a:spcBef>
            </a:pPr>
            <a:r>
              <a:rPr lang="en-US" sz="2766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POSTGRESQL + POSTGIS (MEKANSAL SORGULAR IÇIN).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058870" y="4320479"/>
            <a:ext cx="2571650" cy="1061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 u="sng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SUNUCU</a:t>
            </a:r>
          </a:p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AWS EC2 &amp; PM2.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086796" y="5282398"/>
            <a:ext cx="3239430" cy="1597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 u="sng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FRONTEND</a:t>
            </a:r>
          </a:p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LEAFLET.JS, HTML5, CSS3, JAVASCRIPT.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974250" y="7723316"/>
            <a:ext cx="1464522" cy="1061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 u="sng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BACKEND</a:t>
            </a:r>
          </a:p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NODE.JS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134621" y="4234772"/>
            <a:ext cx="3239430" cy="525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  <a:spcBef>
                <a:spcPct val="0"/>
              </a:spcBef>
            </a:pPr>
            <a:r>
              <a:rPr lang="en-US" sz="3055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USER</a:t>
            </a:r>
          </a:p>
        </p:txBody>
      </p:sp>
      <p:sp>
        <p:nvSpPr>
          <p:cNvPr id="44" name="Dikdörtgen: Köşeleri Yuvarlatılmış 43">
            <a:extLst>
              <a:ext uri="{FF2B5EF4-FFF2-40B4-BE49-F238E27FC236}">
                <a16:creationId xmlns:a16="http://schemas.microsoft.com/office/drawing/2014/main" id="{0B0C5CDD-3A40-6821-7549-D6D7C24686BD}"/>
              </a:ext>
            </a:extLst>
          </p:cNvPr>
          <p:cNvSpPr/>
          <p:nvPr/>
        </p:nvSpPr>
        <p:spPr>
          <a:xfrm>
            <a:off x="4134621" y="952500"/>
            <a:ext cx="10354547" cy="160122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2" name="TextBox 32"/>
          <p:cNvSpPr txBox="1"/>
          <p:nvPr/>
        </p:nvSpPr>
        <p:spPr>
          <a:xfrm>
            <a:off x="715821" y="1170406"/>
            <a:ext cx="1685635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00"/>
              </a:lnSpc>
              <a:spcBef>
                <a:spcPct val="0"/>
              </a:spcBef>
            </a:pPr>
            <a:r>
              <a:rPr lang="en-US" sz="7500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 MIMARI VE TEKNOLOJILER</a:t>
            </a:r>
          </a:p>
        </p:txBody>
      </p:sp>
      <p:cxnSp>
        <p:nvCxnSpPr>
          <p:cNvPr id="34" name="Bağlayıcı: Dirsek 33">
            <a:extLst>
              <a:ext uri="{FF2B5EF4-FFF2-40B4-BE49-F238E27FC236}">
                <a16:creationId xmlns:a16="http://schemas.microsoft.com/office/drawing/2014/main" id="{8CD88BFF-63BA-84EF-58F4-88152F62AABE}"/>
              </a:ext>
            </a:extLst>
          </p:cNvPr>
          <p:cNvCxnSpPr>
            <a:cxnSpLocks/>
          </p:cNvCxnSpPr>
          <p:nvPr/>
        </p:nvCxnSpPr>
        <p:spPr>
          <a:xfrm flipV="1">
            <a:off x="7798460" y="7085451"/>
            <a:ext cx="2490064" cy="953649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Düz Ok Bağlayıcısı 36">
            <a:extLst>
              <a:ext uri="{FF2B5EF4-FFF2-40B4-BE49-F238E27FC236}">
                <a16:creationId xmlns:a16="http://schemas.microsoft.com/office/drawing/2014/main" id="{5C426939-9B35-B8A7-765F-3BF2B1F67A59}"/>
              </a:ext>
            </a:extLst>
          </p:cNvPr>
          <p:cNvCxnSpPr>
            <a:cxnSpLocks/>
          </p:cNvCxnSpPr>
          <p:nvPr/>
        </p:nvCxnSpPr>
        <p:spPr>
          <a:xfrm>
            <a:off x="5696121" y="7082810"/>
            <a:ext cx="0" cy="23353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Resim 39">
            <a:extLst>
              <a:ext uri="{FF2B5EF4-FFF2-40B4-BE49-F238E27FC236}">
                <a16:creationId xmlns:a16="http://schemas.microsoft.com/office/drawing/2014/main" id="{FA8D8A29-C1EA-4873-5F18-A8680237E6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2015" y="4875059"/>
            <a:ext cx="188992" cy="355063"/>
          </a:xfrm>
          <a:prstGeom prst="rect">
            <a:avLst/>
          </a:prstGeom>
        </p:spPr>
      </p:pic>
      <p:pic>
        <p:nvPicPr>
          <p:cNvPr id="43" name="Resim 42">
            <a:extLst>
              <a:ext uri="{FF2B5EF4-FFF2-40B4-BE49-F238E27FC236}">
                <a16:creationId xmlns:a16="http://schemas.microsoft.com/office/drawing/2014/main" id="{605857F9-438B-D40C-3E5C-629C9E7C74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50579">
            <a:off x="12303489" y="5943071"/>
            <a:ext cx="238146" cy="4195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rot="-6798984">
            <a:off x="1221808" y="1843016"/>
            <a:ext cx="8508239" cy="10492223"/>
          </a:xfrm>
          <a:custGeom>
            <a:avLst/>
            <a:gdLst/>
            <a:ahLst/>
            <a:cxnLst/>
            <a:rect l="l" t="t" r="r" b="b"/>
            <a:pathLst>
              <a:path w="8508239" h="10492223">
                <a:moveTo>
                  <a:pt x="0" y="0"/>
                </a:moveTo>
                <a:lnTo>
                  <a:pt x="8508239" y="0"/>
                </a:lnTo>
                <a:lnTo>
                  <a:pt x="8508239" y="10492223"/>
                </a:lnTo>
                <a:lnTo>
                  <a:pt x="0" y="104922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9" name="Dikdörtgen: Köşeleri Yuvarlatılmış 18">
            <a:extLst>
              <a:ext uri="{FF2B5EF4-FFF2-40B4-BE49-F238E27FC236}">
                <a16:creationId xmlns:a16="http://schemas.microsoft.com/office/drawing/2014/main" id="{0CC89F46-1F47-5A95-E0E6-A2EE20D24007}"/>
              </a:ext>
            </a:extLst>
          </p:cNvPr>
          <p:cNvSpPr/>
          <p:nvPr/>
        </p:nvSpPr>
        <p:spPr>
          <a:xfrm>
            <a:off x="5297854" y="3924300"/>
            <a:ext cx="4758313" cy="247010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Dikdörtgen: Köşeleri Yuvarlatılmış 9">
            <a:extLst>
              <a:ext uri="{FF2B5EF4-FFF2-40B4-BE49-F238E27FC236}">
                <a16:creationId xmlns:a16="http://schemas.microsoft.com/office/drawing/2014/main" id="{1A5A8F8B-142E-79B7-03CE-8F6BC9A26D20}"/>
              </a:ext>
            </a:extLst>
          </p:cNvPr>
          <p:cNvSpPr/>
          <p:nvPr/>
        </p:nvSpPr>
        <p:spPr>
          <a:xfrm>
            <a:off x="3924299" y="1262843"/>
            <a:ext cx="10439400" cy="160122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" name="TextBox 4"/>
          <p:cNvSpPr txBox="1"/>
          <p:nvPr/>
        </p:nvSpPr>
        <p:spPr>
          <a:xfrm>
            <a:off x="3749830" y="1394068"/>
            <a:ext cx="1078833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00"/>
              </a:lnSpc>
              <a:spcBef>
                <a:spcPct val="0"/>
              </a:spcBef>
            </a:pPr>
            <a:r>
              <a:rPr lang="en-US" sz="7500" u="none" strike="noStrike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ÖNE ÇIKAN FONKSIYONLAR</a:t>
            </a:r>
          </a:p>
        </p:txBody>
      </p:sp>
      <p:sp>
        <p:nvSpPr>
          <p:cNvPr id="5" name="Freeform 5"/>
          <p:cNvSpPr/>
          <p:nvPr/>
        </p:nvSpPr>
        <p:spPr>
          <a:xfrm rot="-4493473" flipV="1">
            <a:off x="13275827" y="948270"/>
            <a:ext cx="8508239" cy="10492223"/>
          </a:xfrm>
          <a:custGeom>
            <a:avLst/>
            <a:gdLst/>
            <a:ahLst/>
            <a:cxnLst/>
            <a:rect l="l" t="t" r="r" b="b"/>
            <a:pathLst>
              <a:path w="8508239" h="10492223">
                <a:moveTo>
                  <a:pt x="0" y="10492223"/>
                </a:moveTo>
                <a:lnTo>
                  <a:pt x="8508239" y="10492223"/>
                </a:lnTo>
                <a:lnTo>
                  <a:pt x="8508239" y="0"/>
                </a:lnTo>
                <a:lnTo>
                  <a:pt x="0" y="0"/>
                </a:lnTo>
                <a:lnTo>
                  <a:pt x="0" y="1049222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pic>
        <p:nvPicPr>
          <p:cNvPr id="21" name="Resim 20">
            <a:extLst>
              <a:ext uri="{FF2B5EF4-FFF2-40B4-BE49-F238E27FC236}">
                <a16:creationId xmlns:a16="http://schemas.microsoft.com/office/drawing/2014/main" id="{10F7571D-7941-272F-1F53-FD9A02535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6482" y="3320051"/>
            <a:ext cx="4143375" cy="2158777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15EAC92C-9DF4-3897-D73D-3D486BFEC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4642" y="7159937"/>
            <a:ext cx="4143376" cy="2158778"/>
          </a:xfrm>
          <a:prstGeom prst="rect">
            <a:avLst/>
          </a:prstGeom>
        </p:spPr>
      </p:pic>
      <p:sp>
        <p:nvSpPr>
          <p:cNvPr id="18" name="Dikdörtgen: Köşeleri Yuvarlatılmış 17">
            <a:extLst>
              <a:ext uri="{FF2B5EF4-FFF2-40B4-BE49-F238E27FC236}">
                <a16:creationId xmlns:a16="http://schemas.microsoft.com/office/drawing/2014/main" id="{124EE094-B95D-5843-8348-A774701A8A54}"/>
              </a:ext>
            </a:extLst>
          </p:cNvPr>
          <p:cNvSpPr/>
          <p:nvPr/>
        </p:nvSpPr>
        <p:spPr>
          <a:xfrm>
            <a:off x="1330014" y="6295784"/>
            <a:ext cx="3310592" cy="225429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TextBox 6"/>
          <p:cNvSpPr txBox="1"/>
          <p:nvPr/>
        </p:nvSpPr>
        <p:spPr>
          <a:xfrm>
            <a:off x="1330014" y="6394407"/>
            <a:ext cx="3172148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00BF63"/>
                </a:solidFill>
                <a:latin typeface="Gagalin"/>
                <a:ea typeface="Gagalin"/>
                <a:cs typeface="Gagalin"/>
                <a:sym typeface="Gagalin"/>
              </a:rPr>
              <a:t>FARKLI KULLANICI ROLLERI</a:t>
            </a:r>
          </a:p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 STUDENT &amp; ADMIN YETKILENDIRMESI.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56167" y="7423107"/>
            <a:ext cx="3440327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00BF63"/>
                </a:solidFill>
                <a:latin typeface="Gagalin"/>
                <a:ea typeface="Gagalin"/>
                <a:cs typeface="Gagalin"/>
                <a:sym typeface="Gagalin"/>
              </a:rPr>
              <a:t>GÜVENLIK</a:t>
            </a:r>
          </a:p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 BCRYPT ŞIFRELEME VE SESSION YÖNETIMI.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66482" y="3552825"/>
            <a:ext cx="4143375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00BF63"/>
                </a:solidFill>
                <a:latin typeface="Gagalin"/>
                <a:ea typeface="Gagalin"/>
                <a:cs typeface="Gagalin"/>
                <a:sym typeface="Gagalin"/>
              </a:rPr>
              <a:t>API DOKÜMANTASYONU</a:t>
            </a:r>
            <a:r>
              <a:rPr lang="en-US" sz="3000" u="none" strike="noStrike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 SWAGGER UI ENTEGRASYONU.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97854" y="4048125"/>
            <a:ext cx="4758313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00BF63"/>
                </a:solidFill>
                <a:latin typeface="Gagalin"/>
                <a:ea typeface="Gagalin"/>
                <a:cs typeface="Gagalin"/>
                <a:sym typeface="Gagalin"/>
              </a:rPr>
              <a:t>CRUD DÖNGÜSÜ</a:t>
            </a:r>
          </a:p>
          <a:p>
            <a:pPr marL="0" lvl="0" indent="0" algn="ctr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MEKAN EKLEME, HARITADA GÖRÜNTÜLEME, PROFIL GÜNCELLEME VE SILME.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3835029" y="-4216029"/>
            <a:ext cx="10287000" cy="18719057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rot="-2867577">
            <a:off x="13554904" y="-279204"/>
            <a:ext cx="7800806" cy="9619828"/>
          </a:xfrm>
          <a:custGeom>
            <a:avLst/>
            <a:gdLst/>
            <a:ahLst/>
            <a:cxnLst/>
            <a:rect l="l" t="t" r="r" b="b"/>
            <a:pathLst>
              <a:path w="7800806" h="9619828">
                <a:moveTo>
                  <a:pt x="0" y="0"/>
                </a:moveTo>
                <a:lnTo>
                  <a:pt x="7800806" y="0"/>
                </a:lnTo>
                <a:lnTo>
                  <a:pt x="7800806" y="9619828"/>
                </a:lnTo>
                <a:lnTo>
                  <a:pt x="0" y="96198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367344" y="2174435"/>
            <a:ext cx="13553313" cy="7083865"/>
            <a:chOff x="0" y="0"/>
            <a:chExt cx="19050000" cy="9956800"/>
          </a:xfrm>
        </p:grpSpPr>
        <p:sp>
          <p:nvSpPr>
            <p:cNvPr id="5" name="Freeform 5"/>
            <p:cNvSpPr/>
            <p:nvPr/>
          </p:nvSpPr>
          <p:spPr>
            <a:xfrm>
              <a:off x="2501900" y="209042"/>
              <a:ext cx="14186915" cy="8502396"/>
            </a:xfrm>
            <a:custGeom>
              <a:avLst/>
              <a:gdLst/>
              <a:ahLst/>
              <a:cxnLst/>
              <a:rect l="l" t="t" r="r" b="b"/>
              <a:pathLst>
                <a:path w="14186915" h="8502396">
                  <a:moveTo>
                    <a:pt x="14186915" y="8502396"/>
                  </a:moveTo>
                  <a:lnTo>
                    <a:pt x="0" y="8502396"/>
                  </a:lnTo>
                  <a:lnTo>
                    <a:pt x="0" y="0"/>
                  </a:lnTo>
                  <a:lnTo>
                    <a:pt x="14186915" y="0"/>
                  </a:lnTo>
                  <a:lnTo>
                    <a:pt x="14186915" y="8502396"/>
                  </a:lnTo>
                  <a:close/>
                </a:path>
              </a:pathLst>
            </a:custGeom>
            <a:blipFill>
              <a:blip r:embed="rId5"/>
              <a:stretch>
                <a:fillRect t="-7983" b="-7983"/>
              </a:stretch>
            </a:blipFill>
          </p:spPr>
          <p:txBody>
            <a:bodyPr/>
            <a:lstStyle/>
            <a:p>
              <a:endParaRPr lang="tr-TR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19050000" cy="9956800"/>
            </a:xfrm>
            <a:custGeom>
              <a:avLst/>
              <a:gdLst/>
              <a:ahLst/>
              <a:cxnLst/>
              <a:rect l="l" t="t" r="r" b="b"/>
              <a:pathLst>
                <a:path w="19050000" h="9956800">
                  <a:moveTo>
                    <a:pt x="19050000" y="9956800"/>
                  </a:moveTo>
                  <a:lnTo>
                    <a:pt x="0" y="99568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9956800"/>
                  </a:lnTo>
                  <a:close/>
                </a:path>
              </a:pathLst>
            </a:custGeom>
            <a:blipFill>
              <a:blip r:embed="rId6"/>
              <a:stretch>
                <a:fillRect l="-15" r="-15"/>
              </a:stretch>
            </a:blipFill>
          </p:spPr>
          <p:txBody>
            <a:bodyPr/>
            <a:lstStyle/>
            <a:p>
              <a:endParaRPr lang="tr-TR"/>
            </a:p>
          </p:txBody>
        </p:sp>
      </p:grpSp>
      <p:pic>
        <p:nvPicPr>
          <p:cNvPr id="9" name="Resim 8">
            <a:extLst>
              <a:ext uri="{FF2B5EF4-FFF2-40B4-BE49-F238E27FC236}">
                <a16:creationId xmlns:a16="http://schemas.microsoft.com/office/drawing/2014/main" id="{31C86C3C-E07A-3A39-1BF5-B3018A5C05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5026" y="859339"/>
            <a:ext cx="7257946" cy="112929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178651" y="904875"/>
            <a:ext cx="11930697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UYGULAMA ARAYÜZÜ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35459" y="9391650"/>
            <a:ext cx="5217082" cy="638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5"/>
              </a:lnSpc>
            </a:pPr>
            <a:r>
              <a:rPr lang="en-US" sz="3604" u="sng">
                <a:solidFill>
                  <a:srgbClr val="3048AB"/>
                </a:solidFill>
                <a:latin typeface="Arimo"/>
                <a:ea typeface="Arimo"/>
                <a:cs typeface="Arimo"/>
                <a:sym typeface="Arimo"/>
                <a:hlinkClick r:id="rId8" tooltip="http://63.177.100.32:3000"/>
              </a:rPr>
              <a:t>http://63.177.100.32:3000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rot="-2867577">
            <a:off x="13554904" y="-279204"/>
            <a:ext cx="7800806" cy="9619828"/>
          </a:xfrm>
          <a:custGeom>
            <a:avLst/>
            <a:gdLst/>
            <a:ahLst/>
            <a:cxnLst/>
            <a:rect l="l" t="t" r="r" b="b"/>
            <a:pathLst>
              <a:path w="7800806" h="9619828">
                <a:moveTo>
                  <a:pt x="0" y="0"/>
                </a:moveTo>
                <a:lnTo>
                  <a:pt x="7800806" y="0"/>
                </a:lnTo>
                <a:lnTo>
                  <a:pt x="7800806" y="9619828"/>
                </a:lnTo>
                <a:lnTo>
                  <a:pt x="0" y="96198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367344" y="2174435"/>
            <a:ext cx="13553313" cy="7083865"/>
            <a:chOff x="0" y="0"/>
            <a:chExt cx="19050000" cy="9956800"/>
          </a:xfrm>
        </p:grpSpPr>
        <p:sp>
          <p:nvSpPr>
            <p:cNvPr id="5" name="Freeform 5"/>
            <p:cNvSpPr/>
            <p:nvPr/>
          </p:nvSpPr>
          <p:spPr>
            <a:xfrm>
              <a:off x="2501900" y="209042"/>
              <a:ext cx="14186915" cy="8502396"/>
            </a:xfrm>
            <a:custGeom>
              <a:avLst/>
              <a:gdLst/>
              <a:ahLst/>
              <a:cxnLst/>
              <a:rect l="l" t="t" r="r" b="b"/>
              <a:pathLst>
                <a:path w="14186915" h="8502396">
                  <a:moveTo>
                    <a:pt x="14186915" y="8502396"/>
                  </a:moveTo>
                  <a:lnTo>
                    <a:pt x="0" y="8502396"/>
                  </a:lnTo>
                  <a:lnTo>
                    <a:pt x="0" y="0"/>
                  </a:lnTo>
                  <a:lnTo>
                    <a:pt x="14186915" y="0"/>
                  </a:lnTo>
                  <a:lnTo>
                    <a:pt x="14186915" y="8502396"/>
                  </a:lnTo>
                  <a:close/>
                </a:path>
              </a:pathLst>
            </a:custGeom>
            <a:blipFill>
              <a:blip r:embed="rId5"/>
              <a:stretch>
                <a:fillRect t="-3394" b="-3394"/>
              </a:stretch>
            </a:blipFill>
          </p:spPr>
          <p:txBody>
            <a:bodyPr/>
            <a:lstStyle/>
            <a:p>
              <a:endParaRPr lang="tr-TR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19050000" cy="9956800"/>
            </a:xfrm>
            <a:custGeom>
              <a:avLst/>
              <a:gdLst/>
              <a:ahLst/>
              <a:cxnLst/>
              <a:rect l="l" t="t" r="r" b="b"/>
              <a:pathLst>
                <a:path w="19050000" h="9956800">
                  <a:moveTo>
                    <a:pt x="19050000" y="9956800"/>
                  </a:moveTo>
                  <a:lnTo>
                    <a:pt x="0" y="99568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9956800"/>
                  </a:lnTo>
                  <a:close/>
                </a:path>
              </a:pathLst>
            </a:custGeom>
            <a:blipFill>
              <a:blip r:embed="rId6"/>
              <a:stretch>
                <a:fillRect l="-15" r="-15"/>
              </a:stretch>
            </a:blipFill>
          </p:spPr>
          <p:txBody>
            <a:bodyPr/>
            <a:lstStyle/>
            <a:p>
              <a:endParaRPr lang="tr-TR"/>
            </a:p>
          </p:txBody>
        </p:sp>
      </p:grpSp>
      <p:pic>
        <p:nvPicPr>
          <p:cNvPr id="8" name="Resim 7">
            <a:extLst>
              <a:ext uri="{FF2B5EF4-FFF2-40B4-BE49-F238E27FC236}">
                <a16:creationId xmlns:a16="http://schemas.microsoft.com/office/drawing/2014/main" id="{D91983D1-CB64-D4ED-CB6D-B66BAAAE8B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5026" y="859339"/>
            <a:ext cx="7257946" cy="112929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178651" y="904875"/>
            <a:ext cx="11930697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UYGULAMA ARAYÜZÜ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rot="824168">
            <a:off x="7760609" y="-2191228"/>
            <a:ext cx="11395219" cy="14052400"/>
          </a:xfrm>
          <a:custGeom>
            <a:avLst/>
            <a:gdLst/>
            <a:ahLst/>
            <a:cxnLst/>
            <a:rect l="l" t="t" r="r" b="b"/>
            <a:pathLst>
              <a:path w="11395219" h="14052400">
                <a:moveTo>
                  <a:pt x="0" y="0"/>
                </a:moveTo>
                <a:lnTo>
                  <a:pt x="11395219" y="0"/>
                </a:lnTo>
                <a:lnTo>
                  <a:pt x="11395219" y="14052401"/>
                </a:lnTo>
                <a:lnTo>
                  <a:pt x="0" y="140524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82FF21B-372C-BBFF-BE2D-FEB77F585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0899" y="3242916"/>
            <a:ext cx="11506200" cy="236516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85955" y="3242916"/>
            <a:ext cx="10516090" cy="2365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215"/>
              </a:lnSpc>
            </a:pPr>
            <a:r>
              <a:rPr lang="en-US" sz="13725" dirty="0">
                <a:solidFill>
                  <a:srgbClr val="3048AB"/>
                </a:solidFill>
                <a:latin typeface="Gagalin"/>
                <a:ea typeface="Gagalin"/>
                <a:cs typeface="Gagalin"/>
                <a:sym typeface="Gagalin"/>
              </a:rPr>
              <a:t>TEŞEKKÜRLER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125</Words>
  <Application>Microsoft Office PowerPoint</Application>
  <PresentationFormat>Özel</PresentationFormat>
  <Paragraphs>32</Paragraphs>
  <Slides>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3" baseType="lpstr">
      <vt:lpstr>Gagalin</vt:lpstr>
      <vt:lpstr>Calibri</vt:lpstr>
      <vt:lpstr>Arial</vt:lpstr>
      <vt:lpstr>True Typewriter PolygloTT</vt:lpstr>
      <vt:lpstr>Arimo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Hacettepe Social: Web-Based GIS Project</dc:title>
  <cp:lastModifiedBy>CEREN CATAK</cp:lastModifiedBy>
  <cp:revision>4</cp:revision>
  <dcterms:created xsi:type="dcterms:W3CDTF">2006-08-16T00:00:00Z</dcterms:created>
  <dcterms:modified xsi:type="dcterms:W3CDTF">2026-01-10T00:51:28Z</dcterms:modified>
  <dc:identifier>DAG99v5DRLA</dc:identifier>
</cp:coreProperties>
</file>

<file path=docProps/thumbnail.jpeg>
</file>